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62" r:id="rId2"/>
    <p:sldId id="257" r:id="rId3"/>
    <p:sldId id="263" r:id="rId4"/>
    <p:sldId id="267" r:id="rId5"/>
    <p:sldId id="265" r:id="rId6"/>
    <p:sldId id="261" r:id="rId7"/>
    <p:sldId id="264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5363B-A67A-5341-8356-8287A74C4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1E1CF-3123-254B-A19F-DE7315664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07E08-8860-2A44-9317-BACA9F0C4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F5163-F562-6748-9D8E-F9A7ED96A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BF5DC-C775-AF4B-8685-3413C435D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65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90BB6-1442-0C4E-9412-C490CE78F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483309-8A8C-DA4F-B587-AEDABC178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AF53B-9AFA-8C44-B76D-62388598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79097-9FB0-0840-A11C-9A35496F9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A7058-BC13-1B42-91CD-94F40447B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7273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2DFFFC-87AE-C141-A80D-3FFE8C51E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31EF62-4605-D342-9E4B-BEED68F7D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31013-1AD8-994D-9676-CCA66328A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EF0EF-15EE-B443-BA45-50943ECAB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86518-17EB-134D-A467-EEDE546CA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696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E4DD7-FF67-0E43-846C-DB0D7DB6E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E40B8-90A4-434B-B892-5449C9063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C3D2F-C2CE-324E-9337-D82A9137D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261C9-772D-6B47-802D-66EF88C5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07F34-E5A5-BC4A-8928-127967DF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246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358B-C220-874C-A181-78CF01B8C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CFFFF-E9BB-CC40-B37C-13B413D15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104D2-FA7F-2C4C-9215-C9BD64DDB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C3392-66D7-9240-96B9-48D6C4D3B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3AE0E-9D41-CB4B-8F24-ECD9C0081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7093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6C634-9F64-6C42-9B85-1E79445C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04CDA-F0F6-D84D-8D8B-6E810E55FC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36299-8271-8842-83CB-29A7A9589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01459-C94F-4641-8F6A-EF0C9E0A6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29DF8-24BC-2C4D-9DB4-7A0069BC6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50F5C9-A4FD-0444-99E4-1249AE5B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9820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59C3B-1A7B-9F40-AEBF-BFC134C0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F1A2A-B492-3849-9AF9-59B362D7F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4B850-A128-4341-AEA8-FF0E972BC6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53A05-D05B-AD4C-BF64-E016EC8957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42F5EA-1D85-EA4B-A9AE-52FC24D8EF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691D8-FE0F-D645-AEBD-77F737784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64C275-C86D-C54E-BE02-4FD147708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1786C-661F-AD47-BBD8-2CAC60E0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5021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8E693-E0E2-8F4C-891B-52C4BBE0F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9954F9-07BC-954B-B792-B35F5BB1A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02A54D-FCDA-EA4F-9EAB-F2F8E0450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F9D473-79A8-0F43-B55F-2866BA971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59050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DD0EEA-D0E8-AC47-B2C0-699810C45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EA1A03-20F4-334B-8424-D6337E7C7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A7ABCB-158B-E940-8AFF-E7409523E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67734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F3324-D2CD-8C49-A226-AF889C632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5C89F-2379-D443-BF0F-8FC4B6D12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E083-DB3A-9742-A508-E795FEA17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A0D00-6EC1-CA40-ACD7-D5E427478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CBC06A-856B-E74C-B144-40439659B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552FD-8DCA-FA45-8DA2-8D692C97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4125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94C4-277E-FA4B-9626-4D1443E10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383E29-89B7-074C-B747-F1B9DBEF18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39DFA-61CF-5A49-AB21-A13DA3982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B38E03-56BA-AF47-AA78-F73FE31E0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A385D-3AB2-D846-B1F3-7E49FCCB1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BA879-E9E2-C64B-A1AF-DC670636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9589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3D82CF-7790-3D4D-A6F8-BE6A7D0F7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C2F-5D4D-D14A-B61E-8CF6C9AEE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B126F-BD06-2542-9FF7-C2A845E740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9615D-C506-1747-875D-3EDBFA834B8F}" type="datetimeFigureOut">
              <a:t>10.07.21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EBF38-9445-2B42-A798-5C152ECA4E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E8B4D-3CDD-4843-B07C-C0457CF04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8733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ocs.microsoft.com/en-us/azure/role-based-access-control/transfer-subscription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az.training/" TargetMode="External"/><Relationship Id="rId2" Type="http://schemas.openxmlformats.org/officeDocument/2006/relationships/hyperlink" Target="https://github.com/www42/AFT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Learning/AZ-040T00-Automating-Administration-with-PowerShell" TargetMode="External"/><Relationship Id="rId2" Type="http://schemas.openxmlformats.org/officeDocument/2006/relationships/hyperlink" Target="https://docs.microsoft.com/en-us/learn/certifications/courses/az-040t00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learningdownloadcenter.microsoft.com/?wa=wsignin1.0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docs/editor/integrated-termina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1439917" y="1114097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Hello World!</a:t>
            </a:r>
          </a:p>
        </p:txBody>
      </p:sp>
    </p:spTree>
    <p:extLst>
      <p:ext uri="{BB962C8B-B14F-4D97-AF65-F5344CB8AC3E}">
        <p14:creationId xmlns:p14="http://schemas.microsoft.com/office/powerpoint/2010/main" val="3452512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455140" y="733568"/>
            <a:ext cx="11281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/>
              <a:t>Transfer an Azure subscription to a different Azure AD directory </a:t>
            </a:r>
            <a:endParaRPr lang="en-DE" sz="3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45C8E1-ECE7-4B40-9E0C-FFA34A979581}"/>
              </a:ext>
            </a:extLst>
          </p:cNvPr>
          <p:cNvSpPr txBox="1"/>
          <p:nvPr/>
        </p:nvSpPr>
        <p:spPr>
          <a:xfrm>
            <a:off x="945931" y="2627586"/>
            <a:ext cx="21546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000">
                <a:hlinkClick r:id="rId2"/>
              </a:rPr>
              <a:t>Microsoft docs</a:t>
            </a:r>
            <a:endParaRPr lang="en-DE" sz="20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CB0D52-EC68-6A41-9462-D878022AE716}"/>
              </a:ext>
            </a:extLst>
          </p:cNvPr>
          <p:cNvSpPr/>
          <p:nvPr/>
        </p:nvSpPr>
        <p:spPr>
          <a:xfrm>
            <a:off x="4060970" y="1618171"/>
            <a:ext cx="6975034" cy="50415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050" name="Picture 2" descr="Transfer subscription diagram">
            <a:extLst>
              <a:ext uri="{FF2B5EF4-FFF2-40B4-BE49-F238E27FC236}">
                <a16:creationId xmlns:a16="http://schemas.microsoft.com/office/drawing/2014/main" id="{9D370EF3-26ED-204B-B44C-248746568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477" y="2061440"/>
            <a:ext cx="4986020" cy="4155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5930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2385848" y="809297"/>
            <a:ext cx="60644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Azure for Trainers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D0F620-2CC1-A74E-BC13-4D306BA72A10}"/>
              </a:ext>
            </a:extLst>
          </p:cNvPr>
          <p:cNvSpPr txBox="1"/>
          <p:nvPr/>
        </p:nvSpPr>
        <p:spPr>
          <a:xfrm>
            <a:off x="2385848" y="5848648"/>
            <a:ext cx="1229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000">
                <a:hlinkClick r:id="rId2"/>
              </a:rPr>
              <a:t>GitHub</a:t>
            </a:r>
            <a:endParaRPr lang="en-DE" sz="2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3BEBA6-6C71-184B-80A9-1840199A3C0E}"/>
              </a:ext>
            </a:extLst>
          </p:cNvPr>
          <p:cNvSpPr txBox="1"/>
          <p:nvPr/>
        </p:nvSpPr>
        <p:spPr>
          <a:xfrm>
            <a:off x="3699641" y="5848648"/>
            <a:ext cx="9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000">
                <a:hlinkClick r:id="rId3"/>
              </a:rPr>
              <a:t>Blog</a:t>
            </a:r>
            <a:endParaRPr lang="en-DE" sz="2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22F7F3-9050-B740-B060-756D9973828B}"/>
              </a:ext>
            </a:extLst>
          </p:cNvPr>
          <p:cNvSpPr txBox="1"/>
          <p:nvPr/>
        </p:nvSpPr>
        <p:spPr>
          <a:xfrm>
            <a:off x="2385848" y="1889933"/>
            <a:ext cx="3342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/>
              <a:t>Donnertag, 15. Juli 2021</a:t>
            </a:r>
            <a:endParaRPr lang="en-DE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61C11-D8D3-3149-AB6B-74D09441D043}"/>
              </a:ext>
            </a:extLst>
          </p:cNvPr>
          <p:cNvSpPr txBox="1"/>
          <p:nvPr/>
        </p:nvSpPr>
        <p:spPr>
          <a:xfrm>
            <a:off x="2385848" y="2795751"/>
            <a:ext cx="78407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/>
              <a:t>News</a:t>
            </a:r>
            <a:endParaRPr lang="en-DE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/>
              <a:t>AZ-040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/>
              <a:t>VS Code</a:t>
            </a:r>
            <a:r>
              <a:rPr lang="en-GB" sz="2000"/>
              <a:t>: Terminals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/>
              <a:t>Transfer an Azure subscription to a different Azure AD directory</a:t>
            </a:r>
          </a:p>
        </p:txBody>
      </p:sp>
    </p:spTree>
    <p:extLst>
      <p:ext uri="{BB962C8B-B14F-4D97-AF65-F5344CB8AC3E}">
        <p14:creationId xmlns:p14="http://schemas.microsoft.com/office/powerpoint/2010/main" val="519991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074" name="Picture 2" descr="About the Company | MSC Cruises">
            <a:extLst>
              <a:ext uri="{FF2B5EF4-FFF2-40B4-BE49-F238E27FC236}">
                <a16:creationId xmlns:a16="http://schemas.microsoft.com/office/drawing/2014/main" id="{BCBA76B8-9834-3842-A9FE-B318DA077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26" r="16055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502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1DF6D6-9FE0-A345-96A9-BA2BBD3FE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345" y="3313085"/>
            <a:ext cx="5923005" cy="35478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BCB8C2-AF15-8E4F-9371-6633C3369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293" y="0"/>
            <a:ext cx="7415994" cy="31425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2951F3-9E71-EB40-8251-EA37CC9EC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792293" cy="508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296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EFB680-C9CE-554C-A3E6-1FDABA8B4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2275"/>
            <a:ext cx="10217419" cy="51857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CFFBFA-8A48-434F-A459-909C865DFA50}"/>
              </a:ext>
            </a:extLst>
          </p:cNvPr>
          <p:cNvSpPr txBox="1"/>
          <p:nvPr/>
        </p:nvSpPr>
        <p:spPr>
          <a:xfrm>
            <a:off x="745144" y="642240"/>
            <a:ext cx="6420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/>
              <a:t>Microsoft Inspire - Learning Partner Strategy FY 22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831310-C750-D342-BE08-52C03AC48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0828" y="0"/>
            <a:ext cx="4281172" cy="220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262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3258206" y="674299"/>
            <a:ext cx="51500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/>
              <a:t>Free MCT + MOC </a:t>
            </a:r>
            <a:endParaRPr lang="en-DE" sz="40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3002F7-25B5-AF4B-87A9-44D3334EE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813" y="2238345"/>
            <a:ext cx="9280634" cy="394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34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2511972" y="409908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X   +   AZ-500               =  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3EF4F2-8D6A-D74B-8B4F-5D9F0A2C7A8A}"/>
              </a:ext>
            </a:extLst>
          </p:cNvPr>
          <p:cNvSpPr txBox="1"/>
          <p:nvPr/>
        </p:nvSpPr>
        <p:spPr>
          <a:xfrm>
            <a:off x="2511972" y="1361094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          AZ-500   +    Y    = 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F8C37D-B6D5-634E-AEDE-1074595A9778}"/>
              </a:ext>
            </a:extLst>
          </p:cNvPr>
          <p:cNvSpPr txBox="1"/>
          <p:nvPr/>
        </p:nvSpPr>
        <p:spPr>
          <a:xfrm>
            <a:off x="893379" y="3205655"/>
            <a:ext cx="8702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/>
              <a:t>X  =  SC-900   </a:t>
            </a:r>
            <a:r>
              <a:rPr lang="en-DE">
                <a:sym typeface="Wingdings" pitchFamily="2" charset="2"/>
              </a:rPr>
              <a:t>:-(</a:t>
            </a:r>
            <a:r>
              <a:rPr lang="en-DE"/>
              <a:t>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B0B521-3D9F-7142-809D-F36AE06C37B9}"/>
              </a:ext>
            </a:extLst>
          </p:cNvPr>
          <p:cNvSpPr txBox="1"/>
          <p:nvPr/>
        </p:nvSpPr>
        <p:spPr>
          <a:xfrm>
            <a:off x="893379" y="4156841"/>
            <a:ext cx="8702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/>
              <a:t>Y  =  Automating Azure Security Stuff with PowerShell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5B7DF8-451E-404A-BE42-54AEF3C8C779}"/>
              </a:ext>
            </a:extLst>
          </p:cNvPr>
          <p:cNvSpPr txBox="1"/>
          <p:nvPr/>
        </p:nvSpPr>
        <p:spPr>
          <a:xfrm>
            <a:off x="893379" y="4526996"/>
            <a:ext cx="8702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/>
              <a:t>Y  =  Azure Sentinel Configuration </a:t>
            </a:r>
          </a:p>
        </p:txBody>
      </p:sp>
    </p:spTree>
    <p:extLst>
      <p:ext uri="{BB962C8B-B14F-4D97-AF65-F5344CB8AC3E}">
        <p14:creationId xmlns:p14="http://schemas.microsoft.com/office/powerpoint/2010/main" val="2265825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1392239" y="426590"/>
            <a:ext cx="2076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AZ-040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17703DE-0B1E-0B42-BC28-1D3BECE2D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914334"/>
              </p:ext>
            </p:extLst>
          </p:nvPr>
        </p:nvGraphicFramePr>
        <p:xfrm>
          <a:off x="1497887" y="2671984"/>
          <a:ext cx="9406433" cy="4048760"/>
        </p:xfrm>
        <a:graphic>
          <a:graphicData uri="http://schemas.openxmlformats.org/drawingml/2006/table">
            <a:tbl>
              <a:tblPr/>
              <a:tblGrid>
                <a:gridCol w="875081">
                  <a:extLst>
                    <a:ext uri="{9D8B030D-6E8A-4147-A177-3AD203B41FA5}">
                      <a16:colId xmlns:a16="http://schemas.microsoft.com/office/drawing/2014/main" val="1961563756"/>
                    </a:ext>
                  </a:extLst>
                </a:gridCol>
                <a:gridCol w="4061765">
                  <a:extLst>
                    <a:ext uri="{9D8B030D-6E8A-4147-A177-3AD203B41FA5}">
                      <a16:colId xmlns:a16="http://schemas.microsoft.com/office/drawing/2014/main" val="1628673602"/>
                    </a:ext>
                  </a:extLst>
                </a:gridCol>
                <a:gridCol w="4469587">
                  <a:extLst>
                    <a:ext uri="{9D8B030D-6E8A-4147-A177-3AD203B41FA5}">
                      <a16:colId xmlns:a16="http://schemas.microsoft.com/office/drawing/2014/main" val="32607237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</a:rPr>
                        <a:t>AZ-040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</a:rPr>
                        <a:t>10961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11951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1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</a:rPr>
                        <a:t>Getting started with Windows PowerShell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Getting started with Windows PowerShell                      (Mod 1)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442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2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</a:rPr>
                        <a:t>Windows PowerShell for local systems administration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Cmdlets for administration                                                 (Mod 2)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7740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3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</a:rPr>
                        <a:t>Working with the Windows PowerShell pipeline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Working with the Windows PowerShell pipeline            (Mod 3)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Understanding how the pipeline works                            (Mod 4)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5577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4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</a:rPr>
                        <a:t>Using PSProviders and PSDrives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Using PSProviders and PSDrives                                         (Mod 5)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44701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5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</a:rPr>
                        <a:t>Querying management information by using CIM and WMI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Querying system information by using WMI and CIM   (Mod 6)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3399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6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Working with variables, arrays, and hash tables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Working with variables, arrays, and hash tables.            (Mod 7)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83115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7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Windows PowerShell scripting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Basic scripting                                                                        (Mod 8)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Advanced scripting                                                               (Mod 9)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8654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8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Administering remote computers with Windows PowerShell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Administering Remote Computers                                    (Mod 10)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50390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9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Managing Azure resources with PowerShell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B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7972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10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Managing Microsoft 365 services with PowerShell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B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1085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Module 11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Using background jobs and scheduled jobs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Using background jobs and scheduled jobs                    (Mod 11)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4827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171717"/>
                          </a:solidFill>
                          <a:effectLst/>
                          <a:latin typeface="Calibri" panose="020F0502020204030204" pitchFamily="34" charset="0"/>
                        </a:rPr>
                        <a:t>Using advanced Windows PowerShell techniques        (Mod 12)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887278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9163CB42-6F33-B144-BA2B-A6611F87BF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2239" y="1349232"/>
            <a:ext cx="6891182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DE" altLang="en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Replacing legacy course 10961 (Retirement date Dec 2021)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DE" altLang="en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Actual release date: Q1 FY 22 (Sept 2021)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DE" altLang="en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5 Days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DE" altLang="en-DE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DE" altLang="en-DE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hlinkClick r:id="rId2"/>
              </a:rPr>
              <a:t>Course description</a:t>
            </a:r>
            <a:r>
              <a:rPr kumimoji="0" lang="en-DE" altLang="en-DE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       Certification/Exam?         </a:t>
            </a:r>
            <a:r>
              <a:rPr kumimoji="0" lang="en-DE" altLang="en-DE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hlinkClick r:id="rId3"/>
              </a:rPr>
              <a:t>GitHub repo</a:t>
            </a:r>
            <a:r>
              <a:rPr kumimoji="0" lang="en-DE" altLang="en-DE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             Labs HTML             </a:t>
            </a:r>
            <a:r>
              <a:rPr kumimoji="0" lang="en-DE" altLang="en-DE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hlinkClick r:id="rId4"/>
              </a:rPr>
              <a:t>Download Center</a:t>
            </a:r>
            <a:endParaRPr kumimoji="0" lang="en-DE" altLang="en-DE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6FE5A9-962F-2D44-8AA1-F79CE745C7FC}"/>
              </a:ext>
            </a:extLst>
          </p:cNvPr>
          <p:cNvSpPr/>
          <p:nvPr/>
        </p:nvSpPr>
        <p:spPr>
          <a:xfrm>
            <a:off x="3105502" y="641346"/>
            <a:ext cx="68911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DE" altLang="en-DE" sz="2400">
                <a:latin typeface="Calibri" panose="020F0502020204030204" pitchFamily="34" charset="0"/>
              </a:rPr>
              <a:t>Automating Administration with Windows PowerShell</a:t>
            </a:r>
            <a:endParaRPr kumimoji="0" lang="en-DE" altLang="en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159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1439917" y="1114097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VS Code: </a:t>
            </a:r>
            <a:r>
              <a:rPr lang="en-GB" sz="4000"/>
              <a:t>Terminals</a:t>
            </a:r>
            <a:endParaRPr lang="en-DE" sz="4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29534B-7085-8146-A4D5-5151C2153A02}"/>
              </a:ext>
            </a:extLst>
          </p:cNvPr>
          <p:cNvSpPr txBox="1"/>
          <p:nvPr/>
        </p:nvSpPr>
        <p:spPr>
          <a:xfrm>
            <a:off x="1439917" y="2396359"/>
            <a:ext cx="71995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/>
              <a:t>Terminal vs. shell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/>
              <a:t>Multiple terminals: Tabs vs. dropdown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/>
              <a:t>Rename, change icon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/>
              <a:t>Create or move terminals into the editor area</a:t>
            </a:r>
            <a:endParaRPr lang="en-DE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/>
              <a:t>Terminal profiles</a:t>
            </a:r>
          </a:p>
          <a:p>
            <a:endParaRPr lang="en-DE" sz="2000"/>
          </a:p>
          <a:p>
            <a:r>
              <a:rPr lang="en-DE" sz="2000">
                <a:hlinkClick r:id="rId2"/>
              </a:rPr>
              <a:t>VS Code docs</a:t>
            </a:r>
            <a:endParaRPr lang="en-DE" sz="2000"/>
          </a:p>
        </p:txBody>
      </p:sp>
    </p:spTree>
    <p:extLst>
      <p:ext uri="{BB962C8B-B14F-4D97-AF65-F5344CB8AC3E}">
        <p14:creationId xmlns:p14="http://schemas.microsoft.com/office/powerpoint/2010/main" val="3873660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6266</TotalTime>
  <Words>356</Words>
  <Application>Microsoft Macintosh PowerPoint</Application>
  <PresentationFormat>Widescreen</PresentationFormat>
  <Paragraphs>74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Jäkel</dc:creator>
  <cp:lastModifiedBy>Thomas Jäkel</cp:lastModifiedBy>
  <cp:revision>26</cp:revision>
  <dcterms:created xsi:type="dcterms:W3CDTF">2021-07-10T11:06:19Z</dcterms:created>
  <dcterms:modified xsi:type="dcterms:W3CDTF">2021-07-14T19:32:49Z</dcterms:modified>
</cp:coreProperties>
</file>

<file path=docProps/thumbnail.jpeg>
</file>